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61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3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33BB8-6C7A-4BE0-9B55-9EAC48D52EC6}" type="datetimeFigureOut">
              <a:rPr lang="en-US"/>
              <a:t>26-Apr-20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7AA83-DE31-4E93-AB07-EF7FB05F667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1EF64-F73B-4314-BB6F-BC0937BBDF19}" type="datetimeFigureOut">
              <a:rPr lang="en-US"/>
              <a:t>26-Apr-20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E2820-AFE1-45FA-949E-17BDB534E1D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5E2820-AFE1-45FA-949E-17BDB534E1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91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35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5213" y="304800"/>
            <a:ext cx="7091361" cy="2793906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6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5213" y="3108804"/>
            <a:ext cx="7091361" cy="838200"/>
          </a:xfrm>
        </p:spPr>
        <p:txBody>
          <a:bodyPr/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rPr lang="en-US"/>
              <a:t>26-Apr-20</a:t>
            </a:fld>
            <a:endParaRPr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05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7AEA-BBBB-4C9B-AB23-214EAA8AB789}" type="datetime1">
              <a:rPr lang="en-US"/>
              <a:t>26-Apr-20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7666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65014" y="304801"/>
            <a:ext cx="1715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9800" y="304801"/>
            <a:ext cx="7502814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CA30-F5CD-4CA0-B16A-349C6F830700}" type="datetime1">
              <a:rPr lang="en-US"/>
              <a:t>26-Apr-20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99497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F48E-ABA0-4B58-B562-D1D7408067C4}" type="datetime1">
              <a:rPr lang="en-US"/>
              <a:t>26-Apr-20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89990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0013" y="1600200"/>
            <a:ext cx="6400801" cy="2486025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0011" y="4105029"/>
            <a:ext cx="6400801" cy="9144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34C-8BD9-4B0C-893B-33834FAB227F}" type="datetime1">
              <a:rPr lang="en-US"/>
              <a:t>26-Apr-20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17916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08213" y="1600200"/>
            <a:ext cx="4572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08813" y="1600200"/>
            <a:ext cx="4572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87AA-CBCD-47F9-A04C-7106C508CDE4}" type="datetime1">
              <a:rPr lang="en-US"/>
              <a:t>26-Apr-20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0775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8213" y="2505075"/>
            <a:ext cx="4572000" cy="33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008813" y="1600200"/>
            <a:ext cx="4572000" cy="823912"/>
          </a:xfrm>
        </p:spPr>
        <p:txBody>
          <a:bodyPr anchor="ctr">
            <a:noAutofit/>
          </a:bodyPr>
          <a:lstStyle>
            <a:lvl1pPr marL="0" indent="0">
              <a:spcBef>
                <a:spcPts val="0"/>
              </a:spcBef>
              <a:buNone/>
              <a:defRPr sz="21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008813" y="2505075"/>
            <a:ext cx="4572000" cy="33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C9DD-75F5-4611-BA0B-CFB1A226639C}" type="datetime1">
              <a:rPr lang="en-US"/>
              <a:t>26-Apr-20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33046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F1F9-2D3D-4243-878F-D000C3F2A1C4}" type="datetime1">
              <a:rPr lang="en-US"/>
              <a:t>26-Apr-20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98309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CBE8-1824-4658-A8BB-BECFAEB7E35A}" type="datetime1">
              <a:rPr lang="en-US"/>
              <a:t>26-Apr-20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22526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3813" y="533400"/>
            <a:ext cx="6858000" cy="4800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CD17-C377-4DE5-9FCA-CC7471605C58}" type="datetime1">
              <a:rPr lang="en-US"/>
              <a:t>26-Apr-20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7700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 bwMode="gray"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37612" y="2277477"/>
            <a:ext cx="2743201" cy="2322178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" name="Rounded Rectangle 7"/>
          <p:cNvSpPr/>
          <p:nvPr/>
        </p:nvSpPr>
        <p:spPr>
          <a:xfrm>
            <a:off x="1293812" y="533400"/>
            <a:ext cx="6858001" cy="4800600"/>
          </a:xfrm>
          <a:prstGeom prst="roundRect">
            <a:avLst>
              <a:gd name="adj" fmla="val 4409"/>
            </a:avLst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1408112" y="647700"/>
            <a:ext cx="6629400" cy="4572000"/>
          </a:xfrm>
          <a:prstGeom prst="roundRect">
            <a:avLst>
              <a:gd name="adj" fmla="val 3725"/>
            </a:avLst>
          </a:prstGeom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37614" y="4583187"/>
            <a:ext cx="2743200" cy="1131813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9F02-BE96-4BAE-86A5-1FA60D24CAE2}" type="datetime1">
              <a:rPr lang="en-US"/>
              <a:t>26-Apr-20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39301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08213" y="304800"/>
            <a:ext cx="9372600" cy="12004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8213" y="1600200"/>
            <a:ext cx="93726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3576" y="6505078"/>
            <a:ext cx="964036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D3B9702-7FBF-4720-8670-571C5E7EEDDE}" type="datetime1">
              <a:rPr lang="en-US" smtClean="0"/>
              <a:pPr/>
              <a:t>26-Apr-20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80159" y="6505078"/>
            <a:ext cx="687641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80814" y="6280298"/>
            <a:ext cx="533399" cy="3491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rgbClr val="AB3C19"/>
                </a:solidFill>
              </a:defRPr>
            </a:lvl1pPr>
          </a:lstStyle>
          <a:p>
            <a:fld id="{8FDBFFB2-86D9-4B8F-A59A-553A60B94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255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skSbg1IGup8" TargetMode="Externa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6123" y="417249"/>
            <a:ext cx="7634904" cy="1447459"/>
          </a:xfrm>
        </p:spPr>
        <p:txBody>
          <a:bodyPr/>
          <a:lstStyle/>
          <a:p>
            <a:r>
              <a:rPr lang="sr-Cyrl-RS" dirty="0"/>
              <a:t>Физичко васпитање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7055" y="1864708"/>
            <a:ext cx="1979828" cy="487875"/>
          </a:xfrm>
        </p:spPr>
        <p:txBody>
          <a:bodyPr/>
          <a:lstStyle/>
          <a:p>
            <a:r>
              <a:rPr lang="sr-Cyrl-RS"/>
              <a:t>27.04.2020</a:t>
            </a:r>
            <a:r>
              <a:rPr lang="sr-Cyrl-R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84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456" y="621436"/>
            <a:ext cx="4023911" cy="617449"/>
          </a:xfrm>
        </p:spPr>
        <p:txBody>
          <a:bodyPr/>
          <a:lstStyle/>
          <a:p>
            <a:r>
              <a:rPr lang="sr-Cyrl-RS" dirty="0"/>
              <a:t>Вежбе обликовања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281" y="1546934"/>
            <a:ext cx="9372600" cy="4114800"/>
          </a:xfrm>
        </p:spPr>
        <p:txBody>
          <a:bodyPr/>
          <a:lstStyle/>
          <a:p>
            <a:r>
              <a:rPr lang="sr-Cyrl-RS" dirty="0"/>
              <a:t>Драги ученици,</a:t>
            </a:r>
          </a:p>
          <a:p>
            <a:pPr marL="45720" indent="0">
              <a:buNone/>
            </a:pPr>
            <a:r>
              <a:rPr lang="sr-Cyrl-RS" dirty="0"/>
              <a:t>за данашњи час вам је потребно: мало простора, спортска опрема, лаптоп/телефон/таблет одакле ћете пратити вежбе са видеа, добра воља и наравно добро друштво ако неко жели да вам се прикључи.</a:t>
            </a:r>
          </a:p>
          <a:p>
            <a:pPr marL="45720" indent="0">
              <a:buNone/>
            </a:pPr>
            <a:r>
              <a:rPr lang="sr-Cyrl-RS" dirty="0"/>
              <a:t>Срећно! </a:t>
            </a:r>
            <a:r>
              <a:rPr lang="sr-Cyrl-RS" dirty="0">
                <a:sym typeface="Wingdings" panose="05000000000000000000" pitchFamily="2" charset="2"/>
              </a:rPr>
              <a:t></a:t>
            </a:r>
            <a:endParaRPr lang="sr-Cyrl-RS" dirty="0"/>
          </a:p>
        </p:txBody>
      </p:sp>
    </p:spTree>
    <p:extLst>
      <p:ext uri="{BB962C8B-B14F-4D97-AF65-F5344CB8AC3E}">
        <p14:creationId xmlns:p14="http://schemas.microsoft.com/office/powerpoint/2010/main" val="2083928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9821" y="2166151"/>
            <a:ext cx="4030461" cy="649092"/>
          </a:xfrm>
        </p:spPr>
        <p:txBody>
          <a:bodyPr/>
          <a:lstStyle/>
          <a:p>
            <a:r>
              <a:rPr lang="sr-Cyrl-RS" dirty="0"/>
              <a:t>Пратити вежбе са видеа.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70908DE-5557-40C2-879B-F7717A84ED5C}"/>
              </a:ext>
            </a:extLst>
          </p:cNvPr>
          <p:cNvSpPr/>
          <p:nvPr/>
        </p:nvSpPr>
        <p:spPr>
          <a:xfrm>
            <a:off x="1745488" y="1468800"/>
            <a:ext cx="53985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https://www.youtube.com/watch?v=skSbg1IGup8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149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2332" y="2714348"/>
            <a:ext cx="6400801" cy="914400"/>
          </a:xfrm>
        </p:spPr>
        <p:txBody>
          <a:bodyPr>
            <a:normAutofit fontScale="85000" lnSpcReduction="20000"/>
          </a:bodyPr>
          <a:lstStyle/>
          <a:p>
            <a:r>
              <a:rPr lang="sr-Cyrl-RS" dirty="0"/>
              <a:t>Водити дневник вежбања. Написати 1-2 реченице о утисцима вежби и вежбања.</a:t>
            </a:r>
          </a:p>
          <a:p>
            <a:r>
              <a:rPr lang="sr-Cyrl-RS" dirty="0"/>
              <a:t>Слике дневника</a:t>
            </a:r>
            <a:r>
              <a:rPr lang="en-US" dirty="0"/>
              <a:t> </a:t>
            </a:r>
            <a:r>
              <a:rPr lang="sr-Cyrl-RS" dirty="0"/>
              <a:t>слати само онда када је то напоменуто.</a:t>
            </a:r>
            <a:r>
              <a:rPr lang="sr-Cyrl-RS" dirty="0">
                <a:sym typeface="Wingdings" panose="05000000000000000000" pitchFamily="2" charset="2"/>
              </a:rPr>
              <a:t>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568479"/>
      </p:ext>
    </p:extLst>
  </p:cSld>
  <p:clrMapOvr>
    <a:masterClrMapping/>
  </p:clrMapOvr>
</p:sld>
</file>

<file path=ppt/theme/theme1.xml><?xml version="1.0" encoding="utf-8"?>
<a:theme xmlns:a="http://schemas.openxmlformats.org/drawingml/2006/main" name="Children Playing 16x9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3461883.potx" id="{18737D51-7733-4200-B5C9-BF22CA2CE631}" vid="{40CEFE45-12FF-4454-86EB-59F04C858872}"/>
    </a:ext>
  </a:extLst>
</a:theme>
</file>

<file path=ppt/theme/theme2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Children playing education presentation design (cartoon illustration, widescreen)</Template>
  <TotalTime>45</TotalTime>
  <Words>95</Words>
  <Application>Microsoft Office PowerPoint</Application>
  <PresentationFormat>Widescreen</PresentationFormat>
  <Paragraphs>12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Euphemia</vt:lpstr>
      <vt:lpstr>Wingdings</vt:lpstr>
      <vt:lpstr>Children Playing 16x9</vt:lpstr>
      <vt:lpstr>Физичко васпитање</vt:lpstr>
      <vt:lpstr>Вежбе обликовања</vt:lpstr>
      <vt:lpstr>Пратити вежбе са видеа.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Физичко васпитање</dc:title>
  <dc:creator>Irena</dc:creator>
  <cp:lastModifiedBy>Irena</cp:lastModifiedBy>
  <cp:revision>8</cp:revision>
  <dcterms:created xsi:type="dcterms:W3CDTF">2020-04-06T18:48:43Z</dcterms:created>
  <dcterms:modified xsi:type="dcterms:W3CDTF">2020-04-26T13:32:40Z</dcterms:modified>
</cp:coreProperties>
</file>